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84" r:id="rId4"/>
    <p:sldId id="257" r:id="rId5"/>
    <p:sldId id="263" r:id="rId6"/>
    <p:sldId id="261" r:id="rId7"/>
    <p:sldId id="260" r:id="rId8"/>
    <p:sldId id="264" r:id="rId9"/>
    <p:sldId id="280" r:id="rId10"/>
    <p:sldId id="265" r:id="rId11"/>
    <p:sldId id="266" r:id="rId12"/>
    <p:sldId id="268" r:id="rId13"/>
    <p:sldId id="274" r:id="rId14"/>
    <p:sldId id="270" r:id="rId15"/>
    <p:sldId id="283" r:id="rId16"/>
    <p:sldId id="269" r:id="rId17"/>
    <p:sldId id="282" r:id="rId18"/>
    <p:sldId id="275" r:id="rId19"/>
    <p:sldId id="277" r:id="rId20"/>
    <p:sldId id="276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FF982-8766-4CEC-8504-252BF1682EDE}" v="366" dt="2024-07-23T23:51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Adams" userId="e5be38d6-941f-4443-938c-54fed4ac0d2e" providerId="ADAL" clId="{7CCFF982-8766-4CEC-8504-252BF1682EDE}"/>
    <pc:docChg chg="undo custSel addSld delSld modSld sldOrd">
      <pc:chgData name="Ryan Adams" userId="e5be38d6-941f-4443-938c-54fed4ac0d2e" providerId="ADAL" clId="{7CCFF982-8766-4CEC-8504-252BF1682EDE}" dt="2024-07-23T23:55:27.631" v="1083" actId="1076"/>
      <pc:docMkLst>
        <pc:docMk/>
      </pc:docMkLst>
      <pc:sldChg chg="modSp mod">
        <pc:chgData name="Ryan Adams" userId="e5be38d6-941f-4443-938c-54fed4ac0d2e" providerId="ADAL" clId="{7CCFF982-8766-4CEC-8504-252BF1682EDE}" dt="2024-07-23T22:54:23.890" v="1" actId="20577"/>
        <pc:sldMkLst>
          <pc:docMk/>
          <pc:sldMk cId="3956726725" sldId="259"/>
        </pc:sldMkLst>
        <pc:spChg chg="mod">
          <ac:chgData name="Ryan Adams" userId="e5be38d6-941f-4443-938c-54fed4ac0d2e" providerId="ADAL" clId="{7CCFF982-8766-4CEC-8504-252BF1682EDE}" dt="2024-07-23T22:54:23.890" v="1" actId="20577"/>
          <ac:spMkLst>
            <pc:docMk/>
            <pc:sldMk cId="3956726725" sldId="259"/>
            <ac:spMk id="3" creationId="{00000000-0000-0000-0000-000000000000}"/>
          </ac:spMkLst>
        </pc:spChg>
      </pc:sldChg>
      <pc:sldChg chg="addSp modSp mod modTransition modAnim">
        <pc:chgData name="Ryan Adams" userId="e5be38d6-941f-4443-938c-54fed4ac0d2e" providerId="ADAL" clId="{7CCFF982-8766-4CEC-8504-252BF1682EDE}" dt="2024-07-23T23:45:12.005" v="1028"/>
        <pc:sldMkLst>
          <pc:docMk/>
          <pc:sldMk cId="3275953026" sldId="260"/>
        </pc:sldMkLst>
        <pc:spChg chg="add mod">
          <ac:chgData name="Ryan Adams" userId="e5be38d6-941f-4443-938c-54fed4ac0d2e" providerId="ADAL" clId="{7CCFF982-8766-4CEC-8504-252BF1682EDE}" dt="2024-07-23T23:42:18.958" v="927" actId="1076"/>
          <ac:spMkLst>
            <pc:docMk/>
            <pc:sldMk cId="3275953026" sldId="260"/>
            <ac:spMk id="2" creationId="{4BB2E117-A527-F2E3-3B97-2B68B3AE3EE4}"/>
          </ac:spMkLst>
        </pc:spChg>
        <pc:spChg chg="mod">
          <ac:chgData name="Ryan Adams" userId="e5be38d6-941f-4443-938c-54fed4ac0d2e" providerId="ADAL" clId="{7CCFF982-8766-4CEC-8504-252BF1682EDE}" dt="2024-07-23T23:13:46.063" v="135" actId="1035"/>
          <ac:spMkLst>
            <pc:docMk/>
            <pc:sldMk cId="3275953026" sldId="260"/>
            <ac:spMk id="3" creationId="{00000000-0000-0000-0000-000000000000}"/>
          </ac:spMkLst>
        </pc:spChg>
        <pc:spChg chg="add mod">
          <ac:chgData name="Ryan Adams" userId="e5be38d6-941f-4443-938c-54fed4ac0d2e" providerId="ADAL" clId="{7CCFF982-8766-4CEC-8504-252BF1682EDE}" dt="2024-07-23T23:44:47.847" v="1023" actId="1076"/>
          <ac:spMkLst>
            <pc:docMk/>
            <pc:sldMk cId="3275953026" sldId="260"/>
            <ac:spMk id="4" creationId="{657E97E5-8411-9205-DCFF-7D001C11A422}"/>
          </ac:spMkLst>
        </pc:spChg>
        <pc:spChg chg="mod">
          <ac:chgData name="Ryan Adams" userId="e5be38d6-941f-4443-938c-54fed4ac0d2e" providerId="ADAL" clId="{7CCFF982-8766-4CEC-8504-252BF1682EDE}" dt="2024-07-23T23:42:06.398" v="923" actId="1076"/>
          <ac:spMkLst>
            <pc:docMk/>
            <pc:sldMk cId="3275953026" sldId="260"/>
            <ac:spMk id="6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40:29.780" v="802" actId="1035"/>
          <ac:spMkLst>
            <pc:docMk/>
            <pc:sldMk cId="3275953026" sldId="260"/>
            <ac:spMk id="10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42:10.555" v="925" actId="1076"/>
          <ac:spMkLst>
            <pc:docMk/>
            <pc:sldMk cId="3275953026" sldId="260"/>
            <ac:spMk id="11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40:46.603" v="804" actId="1076"/>
          <ac:spMkLst>
            <pc:docMk/>
            <pc:sldMk cId="3275953026" sldId="260"/>
            <ac:spMk id="12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42:14.224" v="926" actId="1076"/>
          <ac:spMkLst>
            <pc:docMk/>
            <pc:sldMk cId="3275953026" sldId="260"/>
            <ac:spMk id="13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42:29.492" v="963" actId="1036"/>
          <ac:spMkLst>
            <pc:docMk/>
            <pc:sldMk cId="3275953026" sldId="260"/>
            <ac:spMk id="14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43:13.887" v="1019" actId="1076"/>
          <ac:spMkLst>
            <pc:docMk/>
            <pc:sldMk cId="3275953026" sldId="260"/>
            <ac:spMk id="15" creationId="{00000000-0000-0000-0000-000000000000}"/>
          </ac:spMkLst>
        </pc:spChg>
      </pc:sldChg>
      <pc:sldChg chg="ord">
        <pc:chgData name="Ryan Adams" userId="e5be38d6-941f-4443-938c-54fed4ac0d2e" providerId="ADAL" clId="{7CCFF982-8766-4CEC-8504-252BF1682EDE}" dt="2024-07-23T23:47:29.320" v="1032"/>
        <pc:sldMkLst>
          <pc:docMk/>
          <pc:sldMk cId="884508872" sldId="261"/>
        </pc:sldMkLst>
      </pc:sldChg>
      <pc:sldChg chg="modAnim">
        <pc:chgData name="Ryan Adams" userId="e5be38d6-941f-4443-938c-54fed4ac0d2e" providerId="ADAL" clId="{7CCFF982-8766-4CEC-8504-252BF1682EDE}" dt="2024-07-23T23:51:28.553" v="1037"/>
        <pc:sldMkLst>
          <pc:docMk/>
          <pc:sldMk cId="3065439454" sldId="265"/>
        </pc:sldMkLst>
      </pc:sldChg>
      <pc:sldChg chg="del">
        <pc:chgData name="Ryan Adams" userId="e5be38d6-941f-4443-938c-54fed4ac0d2e" providerId="ADAL" clId="{7CCFF982-8766-4CEC-8504-252BF1682EDE}" dt="2024-07-23T23:24:08.053" v="382" actId="2696"/>
        <pc:sldMkLst>
          <pc:docMk/>
          <pc:sldMk cId="2967535306" sldId="267"/>
        </pc:sldMkLst>
      </pc:sldChg>
      <pc:sldChg chg="addSp modSp mod">
        <pc:chgData name="Ryan Adams" userId="e5be38d6-941f-4443-938c-54fed4ac0d2e" providerId="ADAL" clId="{7CCFF982-8766-4CEC-8504-252BF1682EDE}" dt="2024-07-23T23:24:20.936" v="384" actId="1076"/>
        <pc:sldMkLst>
          <pc:docMk/>
          <pc:sldMk cId="2490058662" sldId="269"/>
        </pc:sldMkLst>
        <pc:spChg chg="mod">
          <ac:chgData name="Ryan Adams" userId="e5be38d6-941f-4443-938c-54fed4ac0d2e" providerId="ADAL" clId="{7CCFF982-8766-4CEC-8504-252BF1682EDE}" dt="2024-07-23T23:20:47.453" v="375" actId="1035"/>
          <ac:spMkLst>
            <pc:docMk/>
            <pc:sldMk cId="2490058662" sldId="269"/>
            <ac:spMk id="8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20:47.453" v="375" actId="1035"/>
          <ac:spMkLst>
            <pc:docMk/>
            <pc:sldMk cId="2490058662" sldId="269"/>
            <ac:spMk id="10" creationId="{00000000-0000-0000-0000-000000000000}"/>
          </ac:spMkLst>
        </pc:spChg>
        <pc:picChg chg="add mod">
          <ac:chgData name="Ryan Adams" userId="e5be38d6-941f-4443-938c-54fed4ac0d2e" providerId="ADAL" clId="{7CCFF982-8766-4CEC-8504-252BF1682EDE}" dt="2024-07-23T23:24:20.936" v="384" actId="1076"/>
          <ac:picMkLst>
            <pc:docMk/>
            <pc:sldMk cId="2490058662" sldId="269"/>
            <ac:picMk id="3" creationId="{438B6FF7-38B5-7699-140D-545726A0DBFE}"/>
          </ac:picMkLst>
        </pc:picChg>
      </pc:sldChg>
      <pc:sldChg chg="modSp mod">
        <pc:chgData name="Ryan Adams" userId="e5be38d6-941f-4443-938c-54fed4ac0d2e" providerId="ADAL" clId="{7CCFF982-8766-4CEC-8504-252BF1682EDE}" dt="2024-07-23T23:33:22.319" v="736" actId="1076"/>
        <pc:sldMkLst>
          <pc:docMk/>
          <pc:sldMk cId="1178044381" sldId="274"/>
        </pc:sldMkLst>
        <pc:spChg chg="mod">
          <ac:chgData name="Ryan Adams" userId="e5be38d6-941f-4443-938c-54fed4ac0d2e" providerId="ADAL" clId="{7CCFF982-8766-4CEC-8504-252BF1682EDE}" dt="2024-07-23T23:33:19.116" v="735" actId="20577"/>
          <ac:spMkLst>
            <pc:docMk/>
            <pc:sldMk cId="1178044381" sldId="274"/>
            <ac:spMk id="11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33:22.319" v="736" actId="1076"/>
          <ac:spMkLst>
            <pc:docMk/>
            <pc:sldMk cId="1178044381" sldId="274"/>
            <ac:spMk id="12" creationId="{00000000-0000-0000-0000-000000000000}"/>
          </ac:spMkLst>
        </pc:spChg>
      </pc:sldChg>
      <pc:sldChg chg="modSp">
        <pc:chgData name="Ryan Adams" userId="e5be38d6-941f-4443-938c-54fed4ac0d2e" providerId="ADAL" clId="{7CCFF982-8766-4CEC-8504-252BF1682EDE}" dt="2024-07-23T23:26:04.620" v="392" actId="207"/>
        <pc:sldMkLst>
          <pc:docMk/>
          <pc:sldMk cId="883372094" sldId="275"/>
        </pc:sldMkLst>
        <pc:spChg chg="mod">
          <ac:chgData name="Ryan Adams" userId="e5be38d6-941f-4443-938c-54fed4ac0d2e" providerId="ADAL" clId="{7CCFF982-8766-4CEC-8504-252BF1682EDE}" dt="2024-07-23T23:26:04.620" v="392" actId="207"/>
          <ac:spMkLst>
            <pc:docMk/>
            <pc:sldMk cId="883372094" sldId="275"/>
            <ac:spMk id="11" creationId="{00000000-0000-0000-0000-000000000000}"/>
          </ac:spMkLst>
        </pc:spChg>
      </pc:sldChg>
      <pc:sldChg chg="delSp modSp mod delAnim">
        <pc:chgData name="Ryan Adams" userId="e5be38d6-941f-4443-938c-54fed4ac0d2e" providerId="ADAL" clId="{7CCFF982-8766-4CEC-8504-252BF1682EDE}" dt="2024-07-23T23:55:27.631" v="1083" actId="1076"/>
        <pc:sldMkLst>
          <pc:docMk/>
          <pc:sldMk cId="365123649" sldId="276"/>
        </pc:sldMkLst>
        <pc:spChg chg="mod">
          <ac:chgData name="Ryan Adams" userId="e5be38d6-941f-4443-938c-54fed4ac0d2e" providerId="ADAL" clId="{7CCFF982-8766-4CEC-8504-252BF1682EDE}" dt="2024-07-23T23:55:27.631" v="1083" actId="1076"/>
          <ac:spMkLst>
            <pc:docMk/>
            <pc:sldMk cId="365123649" sldId="276"/>
            <ac:spMk id="8" creationId="{00000000-0000-0000-0000-000000000000}"/>
          </ac:spMkLst>
        </pc:spChg>
        <pc:spChg chg="mod">
          <ac:chgData name="Ryan Adams" userId="e5be38d6-941f-4443-938c-54fed4ac0d2e" providerId="ADAL" clId="{7CCFF982-8766-4CEC-8504-252BF1682EDE}" dt="2024-07-23T23:55:27.631" v="1083" actId="1076"/>
          <ac:spMkLst>
            <pc:docMk/>
            <pc:sldMk cId="365123649" sldId="276"/>
            <ac:spMk id="10" creationId="{00000000-0000-0000-0000-000000000000}"/>
          </ac:spMkLst>
        </pc:spChg>
        <pc:spChg chg="del mod">
          <ac:chgData name="Ryan Adams" userId="e5be38d6-941f-4443-938c-54fed4ac0d2e" providerId="ADAL" clId="{7CCFF982-8766-4CEC-8504-252BF1682EDE}" dt="2024-07-23T23:55:07.555" v="1040" actId="478"/>
          <ac:spMkLst>
            <pc:docMk/>
            <pc:sldMk cId="365123649" sldId="276"/>
            <ac:spMk id="11" creationId="{00000000-0000-0000-0000-000000000000}"/>
          </ac:spMkLst>
        </pc:spChg>
        <pc:spChg chg="del mod">
          <ac:chgData name="Ryan Adams" userId="e5be38d6-941f-4443-938c-54fed4ac0d2e" providerId="ADAL" clId="{7CCFF982-8766-4CEC-8504-252BF1682EDE}" dt="2024-07-23T23:55:09.202" v="1041" actId="478"/>
          <ac:spMkLst>
            <pc:docMk/>
            <pc:sldMk cId="365123649" sldId="276"/>
            <ac:spMk id="12" creationId="{00000000-0000-0000-0000-000000000000}"/>
          </ac:spMkLst>
        </pc:spChg>
      </pc:sldChg>
      <pc:sldChg chg="addSp modSp mod">
        <pc:chgData name="Ryan Adams" userId="e5be38d6-941f-4443-938c-54fed4ac0d2e" providerId="ADAL" clId="{7CCFF982-8766-4CEC-8504-252BF1682EDE}" dt="2024-07-23T23:32:42.174" v="733" actId="20577"/>
        <pc:sldMkLst>
          <pc:docMk/>
          <pc:sldMk cId="521871646" sldId="277"/>
        </pc:sldMkLst>
        <pc:spChg chg="add mod">
          <ac:chgData name="Ryan Adams" userId="e5be38d6-941f-4443-938c-54fed4ac0d2e" providerId="ADAL" clId="{7CCFF982-8766-4CEC-8504-252BF1682EDE}" dt="2024-07-23T23:30:44.774" v="693" actId="207"/>
          <ac:spMkLst>
            <pc:docMk/>
            <pc:sldMk cId="521871646" sldId="277"/>
            <ac:spMk id="5" creationId="{2FD56417-BFE4-1385-1AFC-5C353AD20ECE}"/>
          </ac:spMkLst>
        </pc:spChg>
        <pc:graphicFrameChg chg="mod modGraphic">
          <ac:chgData name="Ryan Adams" userId="e5be38d6-941f-4443-938c-54fed4ac0d2e" providerId="ADAL" clId="{7CCFF982-8766-4CEC-8504-252BF1682EDE}" dt="2024-07-23T23:32:42.174" v="733" actId="20577"/>
          <ac:graphicFrameMkLst>
            <pc:docMk/>
            <pc:sldMk cId="521871646" sldId="277"/>
            <ac:graphicFrameMk id="2" creationId="{00000000-0000-0000-0000-000000000000}"/>
          </ac:graphicFrameMkLst>
        </pc:graphicFrameChg>
        <pc:graphicFrameChg chg="mod">
          <ac:chgData name="Ryan Adams" userId="e5be38d6-941f-4443-938c-54fed4ac0d2e" providerId="ADAL" clId="{7CCFF982-8766-4CEC-8504-252BF1682EDE}" dt="2024-07-23T23:31:03.912" v="709" actId="1035"/>
          <ac:graphicFrameMkLst>
            <pc:docMk/>
            <pc:sldMk cId="521871646" sldId="277"/>
            <ac:graphicFrameMk id="4" creationId="{00000000-0000-0000-0000-000000000000}"/>
          </ac:graphicFrameMkLst>
        </pc:graphicFrameChg>
      </pc:sldChg>
      <pc:sldChg chg="modSp mod">
        <pc:chgData name="Ryan Adams" userId="e5be38d6-941f-4443-938c-54fed4ac0d2e" providerId="ADAL" clId="{7CCFF982-8766-4CEC-8504-252BF1682EDE}" dt="2024-07-23T23:10:41.353" v="9" actId="1076"/>
        <pc:sldMkLst>
          <pc:docMk/>
          <pc:sldMk cId="3854132053" sldId="280"/>
        </pc:sldMkLst>
        <pc:picChg chg="mod">
          <ac:chgData name="Ryan Adams" userId="e5be38d6-941f-4443-938c-54fed4ac0d2e" providerId="ADAL" clId="{7CCFF982-8766-4CEC-8504-252BF1682EDE}" dt="2024-07-23T23:10:41.353" v="9" actId="1076"/>
          <ac:picMkLst>
            <pc:docMk/>
            <pc:sldMk cId="3854132053" sldId="280"/>
            <ac:picMk id="5" creationId="{00000000-0000-0000-0000-000000000000}"/>
          </ac:picMkLst>
        </pc:picChg>
      </pc:sldChg>
      <pc:sldChg chg="del">
        <pc:chgData name="Ryan Adams" userId="e5be38d6-941f-4443-938c-54fed4ac0d2e" providerId="ADAL" clId="{7CCFF982-8766-4CEC-8504-252BF1682EDE}" dt="2024-07-23T23:32:23.802" v="732" actId="2696"/>
        <pc:sldMkLst>
          <pc:docMk/>
          <pc:sldMk cId="2639973311" sldId="281"/>
        </pc:sldMkLst>
      </pc:sldChg>
      <pc:sldChg chg="addSp delSp modSp add mod ord">
        <pc:chgData name="Ryan Adams" userId="e5be38d6-941f-4443-938c-54fed4ac0d2e" providerId="ADAL" clId="{7CCFF982-8766-4CEC-8504-252BF1682EDE}" dt="2024-07-23T23:52:20.617" v="1039"/>
        <pc:sldMkLst>
          <pc:docMk/>
          <pc:sldMk cId="3335187756" sldId="283"/>
        </pc:sldMkLst>
        <pc:spChg chg="del mod">
          <ac:chgData name="Ryan Adams" userId="e5be38d6-941f-4443-938c-54fed4ac0d2e" providerId="ADAL" clId="{7CCFF982-8766-4CEC-8504-252BF1682EDE}" dt="2024-07-23T23:17:39.253" v="330" actId="478"/>
          <ac:spMkLst>
            <pc:docMk/>
            <pc:sldMk cId="3335187756" sldId="283"/>
            <ac:spMk id="3" creationId="{00000000-0000-0000-0000-000000000000}"/>
          </ac:spMkLst>
        </pc:spChg>
        <pc:spChg chg="del">
          <ac:chgData name="Ryan Adams" userId="e5be38d6-941f-4443-938c-54fed4ac0d2e" providerId="ADAL" clId="{7CCFF982-8766-4CEC-8504-252BF1682EDE}" dt="2024-07-23T23:17:41.786" v="331" actId="478"/>
          <ac:spMkLst>
            <pc:docMk/>
            <pc:sldMk cId="3335187756" sldId="283"/>
            <ac:spMk id="8" creationId="{00000000-0000-0000-0000-000000000000}"/>
          </ac:spMkLst>
        </pc:spChg>
        <pc:graphicFrameChg chg="del">
          <ac:chgData name="Ryan Adams" userId="e5be38d6-941f-4443-938c-54fed4ac0d2e" providerId="ADAL" clId="{7CCFF982-8766-4CEC-8504-252BF1682EDE}" dt="2024-07-23T23:17:36.869" v="328" actId="478"/>
          <ac:graphicFrameMkLst>
            <pc:docMk/>
            <pc:sldMk cId="3335187756" sldId="283"/>
            <ac:graphicFrameMk id="4" creationId="{00000000-0000-0000-0000-000000000000}"/>
          </ac:graphicFrameMkLst>
        </pc:graphicFrameChg>
        <pc:picChg chg="add mod">
          <ac:chgData name="Ryan Adams" userId="e5be38d6-941f-4443-938c-54fed4ac0d2e" providerId="ADAL" clId="{7CCFF982-8766-4CEC-8504-252BF1682EDE}" dt="2024-07-23T23:19:11.592" v="337" actId="1076"/>
          <ac:picMkLst>
            <pc:docMk/>
            <pc:sldMk cId="3335187756" sldId="283"/>
            <ac:picMk id="5" creationId="{380AF5F8-6001-6857-11C6-B9A11E8F13C2}"/>
          </ac:picMkLst>
        </pc:picChg>
      </pc:sldChg>
      <pc:sldChg chg="new del">
        <pc:chgData name="Ryan Adams" userId="e5be38d6-941f-4443-938c-54fed4ac0d2e" providerId="ADAL" clId="{7CCFF982-8766-4CEC-8504-252BF1682EDE}" dt="2024-07-23T23:35:55.578" v="738" actId="680"/>
        <pc:sldMkLst>
          <pc:docMk/>
          <pc:sldMk cId="2935268649" sldId="284"/>
        </pc:sldMkLst>
      </pc:sldChg>
      <pc:sldChg chg="addSp delSp modSp add mod">
        <pc:chgData name="Ryan Adams" userId="e5be38d6-941f-4443-938c-54fed4ac0d2e" providerId="ADAL" clId="{7CCFF982-8766-4CEC-8504-252BF1682EDE}" dt="2024-07-23T23:37:05.515" v="753" actId="1076"/>
        <pc:sldMkLst>
          <pc:docMk/>
          <pc:sldMk cId="3671942516" sldId="284"/>
        </pc:sldMkLst>
        <pc:spChg chg="del mod">
          <ac:chgData name="Ryan Adams" userId="e5be38d6-941f-4443-938c-54fed4ac0d2e" providerId="ADAL" clId="{7CCFF982-8766-4CEC-8504-252BF1682EDE}" dt="2024-07-23T23:36:15.240" v="746" actId="21"/>
          <ac:spMkLst>
            <pc:docMk/>
            <pc:sldMk cId="3671942516" sldId="284"/>
            <ac:spMk id="3" creationId="{00000000-0000-0000-0000-000000000000}"/>
          </ac:spMkLst>
        </pc:spChg>
        <pc:spChg chg="del">
          <ac:chgData name="Ryan Adams" userId="e5be38d6-941f-4443-938c-54fed4ac0d2e" providerId="ADAL" clId="{7CCFF982-8766-4CEC-8504-252BF1682EDE}" dt="2024-07-23T23:36:03.272" v="740" actId="478"/>
          <ac:spMkLst>
            <pc:docMk/>
            <pc:sldMk cId="3671942516" sldId="284"/>
            <ac:spMk id="5" creationId="{00000000-0000-0000-0000-000000000000}"/>
          </ac:spMkLst>
        </pc:spChg>
        <pc:picChg chg="mod">
          <ac:chgData name="Ryan Adams" userId="e5be38d6-941f-4443-938c-54fed4ac0d2e" providerId="ADAL" clId="{7CCFF982-8766-4CEC-8504-252BF1682EDE}" dt="2024-07-23T23:37:05.515" v="753" actId="1076"/>
          <ac:picMkLst>
            <pc:docMk/>
            <pc:sldMk cId="3671942516" sldId="284"/>
            <ac:picMk id="4" creationId="{00000000-0000-0000-0000-000000000000}"/>
          </ac:picMkLst>
        </pc:picChg>
        <pc:picChg chg="del mod">
          <ac:chgData name="Ryan Adams" userId="e5be38d6-941f-4443-938c-54fed4ac0d2e" providerId="ADAL" clId="{7CCFF982-8766-4CEC-8504-252BF1682EDE}" dt="2024-07-23T23:36:04.069" v="742" actId="478"/>
          <ac:picMkLst>
            <pc:docMk/>
            <pc:sldMk cId="3671942516" sldId="284"/>
            <ac:picMk id="6" creationId="{00000000-0000-0000-0000-000000000000}"/>
          </ac:picMkLst>
        </pc:picChg>
        <pc:picChg chg="add mod">
          <ac:chgData name="Ryan Adams" userId="e5be38d6-941f-4443-938c-54fed4ac0d2e" providerId="ADAL" clId="{7CCFF982-8766-4CEC-8504-252BF1682EDE}" dt="2024-07-23T23:36:32.218" v="751" actId="1076"/>
          <ac:picMkLst>
            <pc:docMk/>
            <pc:sldMk cId="3671942516" sldId="284"/>
            <ac:picMk id="8" creationId="{EFF15568-5032-ADEB-6188-FF091E4EE7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3.ncaa.org/hsportal/exec/hsAction?hsActionSubmit=searchHighSchoo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laynaia.org/" TargetMode="External"/><Relationship Id="rId4" Type="http://schemas.openxmlformats.org/officeDocument/2006/relationships/hyperlink" Target="http://www.eligibilitycenter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483" y="401998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Student Athlete College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987" y="4590329"/>
            <a:ext cx="7766936" cy="10968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Ryan H. Adams, CMAA (ryan.adams@osceolaschools.net)</a:t>
            </a:r>
          </a:p>
          <a:p>
            <a:pPr algn="ctr"/>
            <a:r>
              <a:rPr lang="en-US" i="1" dirty="0"/>
              <a:t>Coordinator of Athletics, Physical Education, JROTC and Driver Education</a:t>
            </a:r>
          </a:p>
          <a:p>
            <a:pPr algn="ctr"/>
            <a:r>
              <a:rPr lang="en-US" i="1" dirty="0"/>
              <a:t>School District of Osceola County, Kissimmee, Florida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79" y="2283092"/>
            <a:ext cx="1655445" cy="1667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8901" y="2688422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7" y="2499086"/>
            <a:ext cx="2241786" cy="11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041" y="1951539"/>
            <a:ext cx="869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a certification has been completed, you will receive one of the following decisions if you are being recruited by a Division I school.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57" y="2693178"/>
            <a:ext cx="3381375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70" y="4409295"/>
            <a:ext cx="3486150" cy="2419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15" y="3632662"/>
            <a:ext cx="35528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33065"/>
              </p:ext>
            </p:extLst>
          </p:nvPr>
        </p:nvGraphicFramePr>
        <p:xfrm>
          <a:off x="1300480" y="1935818"/>
          <a:ext cx="8127999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FULL QUALIFIER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ACADEMIC REDSHIRT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NONQUALIFIER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May accept a scholarship, practice the first year and play.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Scholarship</a:t>
                      </a:r>
                      <a:r>
                        <a:rPr lang="en-US" sz="2000" baseline="0" dirty="0"/>
                        <a:t> the first year, practice in first regular semester or quarter only but may NOT play.</a:t>
                      </a:r>
                    </a:p>
                    <a:p>
                      <a:r>
                        <a:rPr lang="en-US" sz="2000" baseline="0" dirty="0"/>
                        <a:t>Must pass 8 quarter or 9 semester hours to practice in the next term.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Scholarship</a:t>
                      </a:r>
                      <a:endParaRPr lang="en-US" sz="2000" baseline="0" dirty="0"/>
                    </a:p>
                    <a:p>
                      <a:r>
                        <a:rPr lang="en-US" sz="2000" baseline="0" dirty="0"/>
                        <a:t>No Practice</a:t>
                      </a:r>
                    </a:p>
                    <a:p>
                      <a:r>
                        <a:rPr lang="en-US" sz="2000" baseline="0" dirty="0"/>
                        <a:t>No Competitions the first year.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2456" y="5257800"/>
            <a:ext cx="795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Must have a minimum 2.3 Core GPA</a:t>
            </a:r>
          </a:p>
          <a:p>
            <a:r>
              <a:rPr lang="en-US" sz="2000" dirty="0"/>
              <a:t>* Complete 10 Core-Courses before the start of Senior Year</a:t>
            </a:r>
          </a:p>
          <a:p>
            <a:r>
              <a:rPr lang="en-US" sz="2000" dirty="0"/>
              <a:t>	7 Must be in English, Math or Science</a:t>
            </a:r>
          </a:p>
          <a:p>
            <a:r>
              <a:rPr lang="en-US" sz="2000" dirty="0"/>
              <a:t>* These 10 core-courses become </a:t>
            </a:r>
            <a:r>
              <a:rPr lang="en-US" sz="2000" b="1" u="sng" dirty="0">
                <a:solidFill>
                  <a:srgbClr val="FF0000"/>
                </a:solidFill>
              </a:rPr>
              <a:t>LOCKED IN </a:t>
            </a:r>
            <a:r>
              <a:rPr lang="en-US" sz="2000" dirty="0"/>
              <a:t>for GPA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0866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08370"/>
              </p:ext>
            </p:extLst>
          </p:nvPr>
        </p:nvGraphicFramePr>
        <p:xfrm>
          <a:off x="1117600" y="2027258"/>
          <a:ext cx="81280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DIVISION I &amp; II – Requirements for incoming Freshman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Complete and Pass 16 Core-Courses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 Years of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 Years of Math (Algebra</a:t>
                      </a:r>
                      <a:r>
                        <a:rPr lang="en-US" sz="1800" baseline="0" dirty="0"/>
                        <a:t> 1 or Higher)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 Years of Natural/Physical Science (including</a:t>
                      </a:r>
                      <a:r>
                        <a:rPr lang="en-US" sz="1800" baseline="0" dirty="0"/>
                        <a:t> 1 year of lab science if offered)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 Years of Social</a:t>
                      </a:r>
                      <a:r>
                        <a:rPr lang="en-US" sz="1800" baseline="0" dirty="0"/>
                        <a:t> Science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 Additional</a:t>
                      </a:r>
                      <a:r>
                        <a:rPr lang="en-US" sz="1800" baseline="0" dirty="0"/>
                        <a:t> year of English, Math or Natural/Physical Science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Additional years of English, Math, Natural/Physical</a:t>
                      </a:r>
                      <a:r>
                        <a:rPr lang="en-US" baseline="0" dirty="0"/>
                        <a:t> Science, social science, foreign language, comparative religion or philosophy.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8992" y="5833872"/>
            <a:ext cx="6090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 x 4 = 16</a:t>
            </a:r>
          </a:p>
          <a:p>
            <a:r>
              <a:rPr lang="en-US" dirty="0"/>
              <a:t>4 English, 4 Math, 4 Science and 4 Social Science Courses</a:t>
            </a:r>
          </a:p>
        </p:txBody>
      </p:sp>
    </p:spTree>
    <p:extLst>
      <p:ext uri="{BB962C8B-B14F-4D97-AF65-F5344CB8AC3E}">
        <p14:creationId xmlns:p14="http://schemas.microsoft.com/office/powerpoint/2010/main" val="19667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61107"/>
              </p:ext>
            </p:extLst>
          </p:nvPr>
        </p:nvGraphicFramePr>
        <p:xfrm>
          <a:off x="1227328" y="2063834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DIVISION I &amp; II – Requirements for incoming Freshman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Complete and Pass 16 Core-Courses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9852" y="3605332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What is a CORE-COURSE?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9851" y="4019723"/>
            <a:ext cx="8695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an academic, four-year college preparatory course in one of the subject areas.</a:t>
            </a:r>
          </a:p>
          <a:p>
            <a:r>
              <a:rPr lang="en-US" dirty="0"/>
              <a:t>	English, Math, Natural/Physical Science, Social Science, Foreign Language, </a:t>
            </a:r>
          </a:p>
          <a:p>
            <a:r>
              <a:rPr lang="en-US" dirty="0"/>
              <a:t>  	Comparative Religion or Philosophy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850" y="5153482"/>
            <a:ext cx="789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Be taught at or above your high school’s regular academic level.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09850" y="5707269"/>
            <a:ext cx="9131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 credit toward high school graduation and appear on an official transcript with</a:t>
            </a:r>
          </a:p>
          <a:p>
            <a:r>
              <a:rPr lang="en-US" dirty="0"/>
              <a:t>Course title, grade, and credit awarded.</a:t>
            </a:r>
          </a:p>
        </p:txBody>
      </p:sp>
    </p:spTree>
    <p:extLst>
      <p:ext uri="{BB962C8B-B14F-4D97-AF65-F5344CB8AC3E}">
        <p14:creationId xmlns:p14="http://schemas.microsoft.com/office/powerpoint/2010/main" val="11780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8140" y="3819298"/>
            <a:ext cx="739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Where do you find a full listing of approved CORE-COURSES?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61107"/>
              </p:ext>
            </p:extLst>
          </p:nvPr>
        </p:nvGraphicFramePr>
        <p:xfrm>
          <a:off x="1227328" y="2063834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DIVISION I &amp; II – Requirements for incoming Freshman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Complete and Pass 16 Core-Courses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8140" y="4514088"/>
            <a:ext cx="873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https://web3.ncaa.org/hsportal/exec/hsAction?hsActionSubmit=searchHighSchool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3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pic>
        <p:nvPicPr>
          <p:cNvPr id="5" name="Picture 4" descr="A close-up of a yellow sign&#10;&#10;Description automatically generated">
            <a:extLst>
              <a:ext uri="{FF2B5EF4-FFF2-40B4-BE49-F238E27FC236}">
                <a16:creationId xmlns:a16="http://schemas.microsoft.com/office/drawing/2014/main" id="{380AF5F8-6001-6857-11C6-B9A11E8F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8" y="2548800"/>
            <a:ext cx="9837350" cy="28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0432" y="2105976"/>
            <a:ext cx="801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</a:t>
            </a:r>
            <a:r>
              <a:rPr lang="en-US" sz="2000" dirty="0"/>
              <a:t>:  ALL SAT and ACT test scores must come directly from the testing agency and will not be accepted via an official High School Transcript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432" y="3276486"/>
            <a:ext cx="801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Students who registers with the Eligibility Center can have their SAT and ACT scores sent directly to the Eligibility Center – </a:t>
            </a:r>
          </a:p>
          <a:p>
            <a:r>
              <a:rPr lang="en-US" sz="2000" dirty="0"/>
              <a:t>just </a:t>
            </a:r>
            <a:r>
              <a:rPr lang="en-US" sz="2000" b="1" u="sng" dirty="0">
                <a:solidFill>
                  <a:srgbClr val="FF0000"/>
                </a:solidFill>
              </a:rPr>
              <a:t>Enter Code “9999” </a:t>
            </a:r>
            <a:r>
              <a:rPr lang="en-US" sz="2000" dirty="0"/>
              <a:t>where it asks where you want scores sent.</a:t>
            </a:r>
          </a:p>
        </p:txBody>
      </p:sp>
      <p:pic>
        <p:nvPicPr>
          <p:cNvPr id="3" name="Picture 2" descr="A close up of a test&#10;&#10;Description automatically generated">
            <a:extLst>
              <a:ext uri="{FF2B5EF4-FFF2-40B4-BE49-F238E27FC236}">
                <a16:creationId xmlns:a16="http://schemas.microsoft.com/office/drawing/2014/main" id="{438B6FF7-38B5-7699-140D-545726A0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32" y="4446996"/>
            <a:ext cx="5443200" cy="22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96514"/>
            <a:ext cx="601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NFHSLEARN.com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829" y="2136339"/>
            <a:ext cx="90608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NCAA Eligibility </a:t>
            </a:r>
          </a:p>
          <a:p>
            <a:r>
              <a:rPr lang="en-US" dirty="0"/>
              <a:t>This course is designed to educate high school coaches, administrators, and parents about the NCAA's initial-eligibility requirements. After completing the course, you will be more knowledgeable and prepared to advise your student-athletes about the NCAA initial-eligibility standards, as well as the steps student-athletes need to complete in order to compete in NCAA Divisions I and II athletics.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4201551"/>
            <a:ext cx="8620298" cy="20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065105" y="3498692"/>
            <a:ext cx="8432461" cy="1078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943056" y="452320"/>
            <a:ext cx="6653781" cy="1057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FF0000"/>
                </a:solidFill>
              </a:rPr>
              <a:t>What is the NAIA </a:t>
            </a:r>
            <a:r>
              <a:rPr lang="en-US" dirty="0"/>
              <a:t>– is a </a:t>
            </a:r>
            <a:r>
              <a:rPr lang="en-US" dirty="0" err="1"/>
              <a:t>govering</a:t>
            </a:r>
            <a:r>
              <a:rPr lang="en-US" dirty="0"/>
              <a:t> body of small athletics programs that are dedicated to character-driven intercollegiate athletics.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127801" y="4336419"/>
            <a:ext cx="8432461" cy="48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FF0000"/>
                </a:solidFill>
              </a:rPr>
              <a:t>The NAIA is not the NCAA and is their own governing association.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6" y="570578"/>
            <a:ext cx="1559305" cy="82131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81685"/>
              </p:ext>
            </p:extLst>
          </p:nvPr>
        </p:nvGraphicFramePr>
        <p:xfrm>
          <a:off x="1138256" y="2063834"/>
          <a:ext cx="81280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NAIA 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250 Colleges and Universities</a:t>
                      </a:r>
                      <a:r>
                        <a:rPr lang="en-US" baseline="0" dirty="0"/>
                        <a:t> and 21 Conferences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 National</a:t>
                      </a:r>
                      <a:r>
                        <a:rPr lang="en-US" baseline="0" dirty="0"/>
                        <a:t> Championships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65,000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$500 Million in Athletic Scholarships!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1164376" y="5064890"/>
            <a:ext cx="8432461" cy="970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The NAIA has their own Eligibility Center and requirements for participation.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Registration cost is $100.00 / International student fee is $160.00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454573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www.naia.org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10138"/>
              </p:ext>
            </p:extLst>
          </p:nvPr>
        </p:nvGraphicFramePr>
        <p:xfrm>
          <a:off x="1291336" y="2699222"/>
          <a:ext cx="812799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Test Score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 School GPA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Class Rank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18</a:t>
                      </a:r>
                      <a:r>
                        <a:rPr lang="en-US" sz="2000" baseline="0" dirty="0"/>
                        <a:t> Composite score on ACT</a:t>
                      </a:r>
                    </a:p>
                    <a:p>
                      <a:endParaRPr lang="en-US" sz="2000" baseline="0" dirty="0"/>
                    </a:p>
                    <a:p>
                      <a:r>
                        <a:rPr lang="en-US" sz="2000" baseline="0" dirty="0"/>
                        <a:t>970 on the SAT </a:t>
                      </a:r>
                      <a:br>
                        <a:rPr lang="en-US" sz="2000" baseline="0" dirty="0"/>
                      </a:b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Achieve a minimum 2.0 on a 4.0 scale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Graduate the top</a:t>
                      </a:r>
                      <a:r>
                        <a:rPr lang="en-US" sz="2000" baseline="0" dirty="0"/>
                        <a:t> half of your high school class.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72" y="358353"/>
            <a:ext cx="2527377" cy="133121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39037"/>
              </p:ext>
            </p:extLst>
          </p:nvPr>
        </p:nvGraphicFramePr>
        <p:xfrm>
          <a:off x="1291336" y="1965589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Must meet 2</a:t>
                      </a:r>
                      <a:r>
                        <a:rPr lang="en-US" baseline="0" dirty="0"/>
                        <a:t> (two) of the 3 (three) requirements to be eligible as a freshman.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D56417-BFE4-1385-1AFC-5C353AD20ECE}"/>
              </a:ext>
            </a:extLst>
          </p:cNvPr>
          <p:cNvSpPr txBox="1"/>
          <p:nvPr/>
        </p:nvSpPr>
        <p:spPr>
          <a:xfrm>
            <a:off x="1291336" y="5288618"/>
            <a:ext cx="60432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Franklin Gothic Demi" panose="020B0703020102020204" pitchFamily="34" charset="0"/>
              </a:rPr>
              <a:t>HOME SCHOOL STUDENTS</a:t>
            </a:r>
            <a:br>
              <a:rPr lang="en-US" b="1" u="sng" dirty="0">
                <a:latin typeface="Franklin Gothic Demi" panose="020B0703020102020204" pitchFamily="34" charset="0"/>
              </a:rPr>
            </a:br>
            <a:br>
              <a:rPr lang="en-US" b="1" u="sng" dirty="0">
                <a:latin typeface="Franklin Gothic Demi" panose="020B0703020102020204" pitchFamily="34" charset="0"/>
              </a:rPr>
            </a:br>
            <a:r>
              <a:rPr lang="en-US" sz="1600" dirty="0">
                <a:latin typeface="Franklin Gothic Demi" panose="020B0703020102020204" pitchFamily="34" charset="0"/>
              </a:rPr>
              <a:t>Home School students who have a 20 on the ACT or 1040 on the SAT are considered to have met the freshman eligibility requirement. </a:t>
            </a:r>
            <a:r>
              <a:rPr lang="en-US" sz="1800" i="0" u="none" strike="noStrike" baseline="0" dirty="0">
                <a:solidFill>
                  <a:srgbClr val="FFFFFF"/>
                </a:solidFill>
                <a:latin typeface="Franklin Gothic Demi" panose="020B0703020102020204" pitchFamily="34" charset="0"/>
              </a:rPr>
              <a:t>students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Franklin Gothic Demi" panose="020B0703020102020204" pitchFamily="34" charset="0"/>
              </a:rPr>
              <a:t>who have a 20 on the ACT or </a:t>
            </a:r>
          </a:p>
        </p:txBody>
      </p:sp>
    </p:spTree>
    <p:extLst>
      <p:ext uri="{BB962C8B-B14F-4D97-AF65-F5344CB8AC3E}">
        <p14:creationId xmlns:p14="http://schemas.microsoft.com/office/powerpoint/2010/main" val="5218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483" y="401998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Student Athlete College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44" y="4377589"/>
            <a:ext cx="8021275" cy="18836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The purpose of this presentation is to provide general information about the NCAA and NAIA regarding the Eligibility process for student athletes who desire to participate at the next level.</a:t>
            </a:r>
          </a:p>
          <a:p>
            <a:pPr algn="l"/>
            <a:endParaRPr lang="en-US" dirty="0"/>
          </a:p>
          <a:p>
            <a:pPr algn="ctr"/>
            <a:r>
              <a:rPr lang="en-US" dirty="0"/>
              <a:t>Everyone needs a “Blue Print” for success so it is important to know the rules and Procedures that have been set in place.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79" y="2283092"/>
            <a:ext cx="1655445" cy="1667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8901" y="2688422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7" y="2499086"/>
            <a:ext cx="2241786" cy="11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6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5810" y="745215"/>
            <a:ext cx="6016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000" dirty="0">
                <a:latin typeface="Algerian" panose="04020705040A02060702" pitchFamily="82" charset="0"/>
              </a:rPr>
              <a:t>www.playnaia.org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2140" y="2745555"/>
            <a:ext cx="801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</a:t>
            </a:r>
            <a:r>
              <a:rPr lang="en-US" sz="2000" dirty="0"/>
              <a:t>:  ALL SAT and ACT test scores must come directly from the testing agency and will not be accepted via an official High School Transcript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2140" y="4135521"/>
            <a:ext cx="801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Students who registers with the Eligibility Center can have their SAT and ACT scores sent directly to the Eligibility Center – </a:t>
            </a:r>
          </a:p>
          <a:p>
            <a:r>
              <a:rPr lang="en-US" sz="2000" dirty="0"/>
              <a:t>just </a:t>
            </a:r>
            <a:r>
              <a:rPr lang="en-US" sz="2000" b="1" u="sng" dirty="0">
                <a:solidFill>
                  <a:srgbClr val="FF0000"/>
                </a:solidFill>
              </a:rPr>
              <a:t>Enter Code “9876” </a:t>
            </a:r>
            <a:r>
              <a:rPr lang="en-US" sz="2000" dirty="0"/>
              <a:t>where it asks where you want scores sent.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6" y="566791"/>
            <a:ext cx="2353774" cy="12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029" y="155448"/>
            <a:ext cx="7766936" cy="168256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lgerian" panose="04020705040A02060702" pitchFamily="82" charset="0"/>
              </a:rPr>
              <a:t>Create your BLUEPRINT for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19" y="2145932"/>
            <a:ext cx="1655445" cy="1667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141" y="2551262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57" y="2361926"/>
            <a:ext cx="2241786" cy="1180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1245" y="4179676"/>
            <a:ext cx="815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 the rules and continue to educate yourself on each Association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62290"/>
              </p:ext>
            </p:extLst>
          </p:nvPr>
        </p:nvGraphicFramePr>
        <p:xfrm>
          <a:off x="1281245" y="4761849"/>
          <a:ext cx="81280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www.ncaa.com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www.naia.org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4"/>
                        </a:rPr>
                        <a:t>www.eligibilitycenter.com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/>
                        </a:rPr>
                        <a:t>www.playnaia.org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485" y="179816"/>
            <a:ext cx="7766936" cy="173134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Thank you for Attending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485" y="5184858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Ryan H. Adams, CMAA (ryan.adams@osceolaschools.net)</a:t>
            </a:r>
          </a:p>
          <a:p>
            <a:pPr algn="ctr"/>
            <a:r>
              <a:rPr lang="en-US" i="1" dirty="0"/>
              <a:t>Coordinator of Athletics, Physical Education and Driver Education</a:t>
            </a:r>
          </a:p>
          <a:p>
            <a:pPr algn="ctr"/>
            <a:r>
              <a:rPr lang="en-US" i="1" dirty="0"/>
              <a:t>School District of Osceola County, Kissimmee, Florida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79" y="2548268"/>
            <a:ext cx="1655445" cy="1667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8901" y="2953598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7" y="2764262"/>
            <a:ext cx="2241786" cy="11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483" y="401998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Student Athlete College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0" y="3569335"/>
            <a:ext cx="1655445" cy="1667115"/>
          </a:xfrm>
          <a:prstGeom prst="rect">
            <a:avLst/>
          </a:prstGeom>
        </p:spPr>
      </p:pic>
      <p:pic>
        <p:nvPicPr>
          <p:cNvPr id="8" name="Picture 7" descr="A person wearing a helmet and screaming&#10;&#10;Description automatically generated">
            <a:extLst>
              <a:ext uri="{FF2B5EF4-FFF2-40B4-BE49-F238E27FC236}">
                <a16:creationId xmlns:a16="http://schemas.microsoft.com/office/drawing/2014/main" id="{EFF15568-5032-ADEB-6188-FF091E4EE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673" y="2250187"/>
            <a:ext cx="3766556" cy="43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65105" y="3498692"/>
            <a:ext cx="8432461" cy="1078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0632" y="257960"/>
            <a:ext cx="6016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NCAA &amp;</a:t>
            </a:r>
          </a:p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8256" y="1906831"/>
            <a:ext cx="8432461" cy="763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FF0000"/>
                </a:solidFill>
              </a:rPr>
              <a:t>What is the NCAA </a:t>
            </a:r>
            <a:r>
              <a:rPr lang="en-US" dirty="0"/>
              <a:t>– National Collegiate Athletic Association that governs over 1,200 Colleges and Universities, Conferences and Organizations while administering 24 sports.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54489"/>
              </p:ext>
            </p:extLst>
          </p:nvPr>
        </p:nvGraphicFramePr>
        <p:xfrm>
          <a:off x="1164376" y="2670048"/>
          <a:ext cx="2737403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Offer at least 7 Sports for Men and Women or 6 for men and 8 for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Offer</a:t>
                      </a:r>
                      <a:r>
                        <a:rPr lang="en-US" sz="1600" baseline="0" dirty="0"/>
                        <a:t> 2 Teams Sports for each Gender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Offer a certain # of Financial</a:t>
                      </a:r>
                      <a:r>
                        <a:rPr lang="en-US" sz="1600" baseline="0" dirty="0"/>
                        <a:t> Aid to Student Athletes without going over the maximum allowed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Cleared through</a:t>
                      </a:r>
                      <a:r>
                        <a:rPr lang="en-US" sz="1600" baseline="0" dirty="0"/>
                        <a:t> the Eligibility Center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96770"/>
              </p:ext>
            </p:extLst>
          </p:nvPr>
        </p:nvGraphicFramePr>
        <p:xfrm>
          <a:off x="4059976" y="2670048"/>
          <a:ext cx="2737403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Offer at least 5 Sports for Men and Women or 4 for men and 6 for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Offer</a:t>
                      </a:r>
                      <a:r>
                        <a:rPr lang="en-US" sz="1600" baseline="0" dirty="0"/>
                        <a:t> 2 Teams Sports for each Gender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Cleared through</a:t>
                      </a:r>
                      <a:r>
                        <a:rPr lang="en-US" sz="1600" baseline="0" dirty="0"/>
                        <a:t> the Eligibility Center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620356"/>
              </p:ext>
            </p:extLst>
          </p:nvPr>
        </p:nvGraphicFramePr>
        <p:xfrm>
          <a:off x="6964720" y="2670048"/>
          <a:ext cx="2737403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Offer at least 5 Sports for Men and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Offer</a:t>
                      </a:r>
                      <a:r>
                        <a:rPr lang="en-US" sz="1600" baseline="0" dirty="0"/>
                        <a:t> 2 Teams Sports for each Gender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Have student-athletes who do not get sports-related financial aid.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8256" y="6355080"/>
            <a:ext cx="645126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NCAA Eligibility Center?</a:t>
            </a:r>
          </a:p>
        </p:txBody>
      </p:sp>
    </p:spTree>
    <p:extLst>
      <p:ext uri="{BB962C8B-B14F-4D97-AF65-F5344CB8AC3E}">
        <p14:creationId xmlns:p14="http://schemas.microsoft.com/office/powerpoint/2010/main" val="3405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384" y="2442786"/>
            <a:ext cx="8432461" cy="1078951"/>
          </a:xfrm>
        </p:spPr>
        <p:txBody>
          <a:bodyPr>
            <a:normAutofit/>
          </a:bodyPr>
          <a:lstStyle/>
          <a:p>
            <a:r>
              <a:rPr lang="en-US" dirty="0"/>
              <a:t>In 2007, the NCAA established the “NCAA Eligibility Center, LLC</a:t>
            </a:r>
          </a:p>
          <a:p>
            <a:r>
              <a:rPr lang="en-US" dirty="0"/>
              <a:t>This replaced the original eligibility “Clearinghouse”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19384" y="3827876"/>
            <a:ext cx="8432461" cy="1078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purpose of the Eligibility Center is to ensure that student athletes pass the same standards that were established by the NCAA in order to participate in College.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2344" y="596514"/>
            <a:ext cx="601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</p:txBody>
      </p:sp>
    </p:spTree>
    <p:extLst>
      <p:ext uri="{BB962C8B-B14F-4D97-AF65-F5344CB8AC3E}">
        <p14:creationId xmlns:p14="http://schemas.microsoft.com/office/powerpoint/2010/main" val="242029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8" y="2024465"/>
            <a:ext cx="8185265" cy="3841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7757" y="6112225"/>
            <a:ext cx="7090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https://web3.ncaa.org/ecwr3/</a:t>
            </a:r>
          </a:p>
        </p:txBody>
      </p:sp>
    </p:spTree>
    <p:extLst>
      <p:ext uri="{BB962C8B-B14F-4D97-AF65-F5344CB8AC3E}">
        <p14:creationId xmlns:p14="http://schemas.microsoft.com/office/powerpoint/2010/main" val="88450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575" y="1957000"/>
            <a:ext cx="8432461" cy="50287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What is the cost for registration</a:t>
            </a:r>
            <a:r>
              <a:rPr lang="en-US" dirty="0"/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2344" y="596514"/>
            <a:ext cx="601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35857" y="2394003"/>
            <a:ext cx="8432461" cy="50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$100.00 – </a:t>
            </a:r>
            <a:r>
              <a:rPr lang="en-US" sz="1400" dirty="0"/>
              <a:t>Which is always subject to change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31576" y="2848575"/>
            <a:ext cx="8432461" cy="50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FF0000"/>
                </a:solidFill>
              </a:rPr>
              <a:t>What is the cost for international students registration</a:t>
            </a:r>
            <a:r>
              <a:rPr lang="en-US" dirty="0"/>
              <a:t>?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735857" y="3330242"/>
            <a:ext cx="8432461" cy="50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$160.00 – </a:t>
            </a:r>
            <a:r>
              <a:rPr lang="en-US" sz="1400" dirty="0"/>
              <a:t>Which is always subject to change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31574" y="3901283"/>
            <a:ext cx="8432461" cy="50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FF0000"/>
                </a:solidFill>
              </a:rPr>
              <a:t>When do you want to Register for the Eligibility Center</a:t>
            </a:r>
            <a:r>
              <a:rPr lang="en-US" dirty="0"/>
              <a:t>?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35857" y="4349511"/>
            <a:ext cx="8432461" cy="45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year, Register for a FREE Profile Page.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031574" y="5804083"/>
            <a:ext cx="8432461" cy="50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FF0000"/>
                </a:solidFill>
              </a:rPr>
              <a:t>Where do you register</a:t>
            </a:r>
            <a:r>
              <a:rPr lang="en-US" dirty="0"/>
              <a:t>?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735857" y="6248881"/>
            <a:ext cx="8432461" cy="50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www.eligibilitycenter.org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2E117-A527-F2E3-3B97-2B68B3AE3EE4}"/>
              </a:ext>
            </a:extLst>
          </p:cNvPr>
          <p:cNvSpPr txBox="1"/>
          <p:nvPr/>
        </p:nvSpPr>
        <p:spPr>
          <a:xfrm>
            <a:off x="1735857" y="4736995"/>
            <a:ext cx="843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r>
              <a:rPr lang="en-US" sz="1600" baseline="30000" dirty="0"/>
              <a:t>th</a:t>
            </a:r>
            <a:r>
              <a:rPr lang="en-US" sz="1600" dirty="0"/>
              <a:t> Grade - If being actively recruited, then transition your profile to the certification account</a:t>
            </a:r>
            <a:r>
              <a:rPr lang="en-US" sz="1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E97E5-8411-9205-DCFF-7D001C11A422}"/>
              </a:ext>
            </a:extLst>
          </p:cNvPr>
          <p:cNvSpPr txBox="1"/>
          <p:nvPr/>
        </p:nvSpPr>
        <p:spPr>
          <a:xfrm>
            <a:off x="1688964" y="5359285"/>
            <a:ext cx="8432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 Grade – Transition free profile to certification account.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5953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06240"/>
            <a:ext cx="1737741" cy="174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1488" y="550794"/>
            <a:ext cx="6016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ELIGIBILITY CENTER</a:t>
            </a:r>
          </a:p>
          <a:p>
            <a:pPr algn="ctr"/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www.eligibilitycenter.com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69263"/>
              </p:ext>
            </p:extLst>
          </p:nvPr>
        </p:nvGraphicFramePr>
        <p:xfrm>
          <a:off x="1410208" y="2191850"/>
          <a:ext cx="8128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DIVISION I &amp; II – Requirements for incoming Freshman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1792"/>
              </p:ext>
            </p:extLst>
          </p:nvPr>
        </p:nvGraphicFramePr>
        <p:xfrm>
          <a:off x="1425448" y="280145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Complete and Pass 16 Core-Courses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08653"/>
              </p:ext>
            </p:extLst>
          </p:nvPr>
        </p:nvGraphicFramePr>
        <p:xfrm>
          <a:off x="1422400" y="335618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 years of Algebra 1 or Higher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26916"/>
              </p:ext>
            </p:extLst>
          </p:nvPr>
        </p:nvGraphicFramePr>
        <p:xfrm>
          <a:off x="1419352" y="387434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Meet the Sliding</a:t>
                      </a:r>
                      <a:r>
                        <a:rPr lang="en-US" sz="1800" baseline="0" dirty="0"/>
                        <a:t> Scale of Eligibility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86399"/>
              </p:ext>
            </p:extLst>
          </p:nvPr>
        </p:nvGraphicFramePr>
        <p:xfrm>
          <a:off x="1416304" y="4376250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Register with the NCAA Eligibility Center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52734"/>
              </p:ext>
            </p:extLst>
          </p:nvPr>
        </p:nvGraphicFramePr>
        <p:xfrm>
          <a:off x="1394968" y="4947242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Graduate from High School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8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66" y="143768"/>
            <a:ext cx="6843226" cy="6290544"/>
          </a:xfrm>
        </p:spPr>
      </p:pic>
    </p:spTree>
    <p:extLst>
      <p:ext uri="{BB962C8B-B14F-4D97-AF65-F5344CB8AC3E}">
        <p14:creationId xmlns:p14="http://schemas.microsoft.com/office/powerpoint/2010/main" val="38541320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1330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 Arabic</vt:lpstr>
      <vt:lpstr>Algerian</vt:lpstr>
      <vt:lpstr>Arial</vt:lpstr>
      <vt:lpstr>Franklin Gothic Demi</vt:lpstr>
      <vt:lpstr>Trebuchet MS</vt:lpstr>
      <vt:lpstr>Wingdings 3</vt:lpstr>
      <vt:lpstr>Facet</vt:lpstr>
      <vt:lpstr>Student Athlete College Information</vt:lpstr>
      <vt:lpstr>Student Athlete College Information</vt:lpstr>
      <vt:lpstr>Student Athlete College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your BLUEPRINT for Success</vt:lpstr>
      <vt:lpstr>Thank you for Attending</vt:lpstr>
    </vt:vector>
  </TitlesOfParts>
  <Company>Osceola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Athlete College Information</dc:title>
  <dc:creator>Ryan Adams</dc:creator>
  <cp:lastModifiedBy>Ryan Adams</cp:lastModifiedBy>
  <cp:revision>38</cp:revision>
  <dcterms:created xsi:type="dcterms:W3CDTF">2016-12-05T16:12:43Z</dcterms:created>
  <dcterms:modified xsi:type="dcterms:W3CDTF">2024-07-23T23:55:36Z</dcterms:modified>
</cp:coreProperties>
</file>